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60033" y="908274"/>
            <a:ext cx="32239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GM-CSF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#200-004 / -005 )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GM-CSF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429" y="1814062"/>
            <a:ext cx="1440160" cy="306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28</cp:revision>
  <dcterms:created xsi:type="dcterms:W3CDTF">2011-09-08T13:23:55Z</dcterms:created>
  <dcterms:modified xsi:type="dcterms:W3CDTF">2015-03-20T13:02:16Z</dcterms:modified>
</cp:coreProperties>
</file>